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38" r:id="rId4"/>
    <p:sldId id="336" r:id="rId5"/>
    <p:sldId id="326" r:id="rId6"/>
    <p:sldId id="321" r:id="rId7"/>
    <p:sldId id="322" r:id="rId8"/>
    <p:sldId id="331" r:id="rId9"/>
    <p:sldId id="323" r:id="rId10"/>
    <p:sldId id="335" r:id="rId11"/>
    <p:sldId id="324" r:id="rId12"/>
    <p:sldId id="328" r:id="rId13"/>
    <p:sldId id="333" r:id="rId14"/>
    <p:sldId id="332" r:id="rId15"/>
    <p:sldId id="337" r:id="rId16"/>
    <p:sldId id="334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2"/>
    <p:restoredTop sz="90286"/>
  </p:normalViewPr>
  <p:slideViewPr>
    <p:cSldViewPr snapToGrid="0" snapToObjects="1">
      <p:cViewPr>
        <p:scale>
          <a:sx n="84" d="100"/>
          <a:sy n="84" d="100"/>
        </p:scale>
        <p:origin x="169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readable explanation of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opened up in Dreamweaver, but can also be viewed</a:t>
            </a:r>
            <a:r>
              <a:rPr lang="en-US" baseline="0" dirty="0" smtClean="0"/>
              <a:t> in Atom.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much shorter than the CSV to XML 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basically saying: Import this package, read the file, convert to JSON,</a:t>
            </a:r>
            <a:r>
              <a:rPr lang="en-US" baseline="0" dirty="0" smtClean="0"/>
              <a:t> and print it’s done.  The last line was a learning after going through the previous process and not getting any indication what was happening.  Instead of checking the local directory, I realized by adding a “print” line, once I executed the script in the terminal, I would know it had actually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 and XML are also human readable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size</a:t>
            </a:r>
            <a:r>
              <a:rPr lang="en-US" baseline="0" dirty="0" smtClean="0"/>
              <a:t> comparison; XML is almost twice the size of a CSV file in this case, and JSON is in between.  Typically, JSON files are 2x CSV files, and XML files are 3x that of CSV.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(CSV </a:t>
            </a:r>
            <a:r>
              <a:rPr lang="mr-IN" sz="1200" dirty="0" smtClean="0"/>
              <a:t>–</a:t>
            </a:r>
            <a:r>
              <a:rPr lang="en-US" sz="1200" dirty="0" smtClean="0"/>
              <a:t> internal; XML </a:t>
            </a:r>
            <a:r>
              <a:rPr lang="mr-IN" sz="1200" dirty="0" smtClean="0"/>
              <a:t>–</a:t>
            </a:r>
            <a:r>
              <a:rPr lang="en-US" sz="1200" dirty="0" smtClean="0"/>
              <a:t> RSS feeds; JSON </a:t>
            </a:r>
            <a:r>
              <a:rPr lang="mr-IN" sz="1200" dirty="0" smtClean="0"/>
              <a:t>–</a:t>
            </a:r>
            <a:r>
              <a:rPr lang="en-US" sz="1200" dirty="0" smtClean="0"/>
              <a:t> social media)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974989"/>
            <a:ext cx="1080052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Data File Formats &amp; Conversion for N00bs</a:t>
            </a:r>
            <a:endParaRPr lang="en-US" sz="72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944880"/>
            <a:ext cx="107607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Python &amp; Command Line Basics</a:t>
            </a:r>
          </a:p>
          <a:p>
            <a:endParaRPr lang="en-US" dirty="0" smtClean="0"/>
          </a:p>
          <a:p>
            <a:r>
              <a:rPr lang="en-US" sz="2800" dirty="0" smtClean="0"/>
              <a:t>1.) The command line is used in tandem with a text-editor like Atom.</a:t>
            </a:r>
          </a:p>
          <a:p>
            <a:r>
              <a:rPr lang="en-US" sz="2800" dirty="0" smtClean="0"/>
              <a:t>2.) Scripts can be built in Atom, and executed in the command line.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4936"/>
          <a:stretch/>
        </p:blipFill>
        <p:spPr>
          <a:xfrm>
            <a:off x="5242560" y="1097280"/>
            <a:ext cx="4771114" cy="43377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944880"/>
            <a:ext cx="10760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Script, Translated</a:t>
            </a:r>
          </a:p>
          <a:p>
            <a:endParaRPr lang="en-US" dirty="0" smtClean="0"/>
          </a:p>
          <a:p>
            <a:r>
              <a:rPr lang="en-US" sz="2800" dirty="0" smtClean="0"/>
              <a:t>1.) Read existing CSV file.</a:t>
            </a:r>
          </a:p>
          <a:p>
            <a:r>
              <a:rPr lang="en-US" sz="2800" dirty="0" smtClean="0"/>
              <a:t>2.) Open a new writeable XML file.</a:t>
            </a:r>
          </a:p>
          <a:p>
            <a:r>
              <a:rPr lang="en-US" sz="2800" dirty="0" smtClean="0"/>
              <a:t>3.) Translate CSV row headers into tags.</a:t>
            </a:r>
          </a:p>
          <a:p>
            <a:r>
              <a:rPr lang="en-US" sz="2800" dirty="0" smtClean="0"/>
              <a:t>4.) Add brackets around the tags for each column of information to format as XML.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7129"/>
          <a:stretch/>
        </p:blipFill>
        <p:spPr>
          <a:xfrm>
            <a:off x="2270177" y="1751470"/>
            <a:ext cx="7940624" cy="33229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Output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223" y="1968166"/>
            <a:ext cx="6435553" cy="27964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JSON 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944880"/>
            <a:ext cx="10760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JSON Script, Translated</a:t>
            </a:r>
          </a:p>
          <a:p>
            <a:endParaRPr lang="en-US" dirty="0" smtClean="0"/>
          </a:p>
          <a:p>
            <a:r>
              <a:rPr lang="en-US" sz="2800" dirty="0" smtClean="0"/>
              <a:t>1.) Import the pandas package.</a:t>
            </a:r>
          </a:p>
          <a:p>
            <a:r>
              <a:rPr lang="en-US" sz="2800" dirty="0" smtClean="0"/>
              <a:t>2.) Read the CSV file.</a:t>
            </a:r>
          </a:p>
          <a:p>
            <a:r>
              <a:rPr lang="en-US" sz="2800" dirty="0" smtClean="0"/>
              <a:t>3.) Convert to JSON.</a:t>
            </a:r>
          </a:p>
          <a:p>
            <a:r>
              <a:rPr lang="en-US" sz="2800" dirty="0" smtClean="0"/>
              <a:t>4.) Print a “function complete!” line in the terminal once this script has been executed.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7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CSV to </a:t>
            </a:r>
            <a:r>
              <a:rPr lang="en-US" sz="4000" dirty="0" smtClean="0"/>
              <a:t>JSON </a:t>
            </a:r>
            <a:r>
              <a:rPr lang="en-US" sz="4000" dirty="0"/>
              <a:t>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4000" b="21539"/>
          <a:stretch/>
        </p:blipFill>
        <p:spPr>
          <a:xfrm>
            <a:off x="3167344" y="1779018"/>
            <a:ext cx="5857311" cy="3620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6497" y="960120"/>
            <a:ext cx="3980953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Bonus: Use the Atom-Beautify package to “prettify” </a:t>
            </a:r>
            <a:r>
              <a:rPr lang="en-US" smtClean="0"/>
              <a:t>JSON outputs!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Sprint Objective</a:t>
            </a:r>
          </a:p>
          <a:p>
            <a:endParaRPr lang="en-US" sz="2800" dirty="0" smtClean="0"/>
          </a:p>
          <a:p>
            <a:r>
              <a:rPr lang="en-US" sz="2800" dirty="0" smtClean="0"/>
              <a:t>Introduce marketers to key file formats, why they are applicable to the field, and demonstrate basic file conversions.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What will we cover today?</a:t>
            </a:r>
          </a:p>
          <a:p>
            <a:endParaRPr lang="en-US" sz="2800" dirty="0" smtClean="0"/>
          </a:p>
          <a:p>
            <a:r>
              <a:rPr lang="en-US" sz="2800" dirty="0" smtClean="0"/>
              <a:t>1.) Examine three file formats: CSV, XML, JSON</a:t>
            </a:r>
          </a:p>
          <a:p>
            <a:r>
              <a:rPr lang="en-US" sz="2800" dirty="0" smtClean="0"/>
              <a:t>2.) Determine why each file type is important. </a:t>
            </a:r>
          </a:p>
          <a:p>
            <a:r>
              <a:rPr lang="en-US" sz="2800" dirty="0" smtClean="0"/>
              <a:t>3.) How Python is used to convert files.</a:t>
            </a:r>
          </a:p>
          <a:p>
            <a:r>
              <a:rPr lang="en-US" sz="2800" dirty="0" smtClean="0"/>
              <a:t>4.) Research scripts to convert CSV files to XML, and CSV files to JSON.</a:t>
            </a:r>
          </a:p>
        </p:txBody>
      </p:sp>
    </p:spTree>
    <p:extLst>
      <p:ext uri="{BB962C8B-B14F-4D97-AF65-F5344CB8AC3E}">
        <p14:creationId xmlns:p14="http://schemas.microsoft.com/office/powerpoint/2010/main" val="17007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953720"/>
            <a:ext cx="108005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0" dirty="0" smtClean="0"/>
              <a:t>What are key distinguishing features of the different file formats?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5089" y="2943164"/>
            <a:ext cx="295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Hierarchies</a:t>
            </a:r>
            <a:endParaRPr lang="en-US" sz="3600" b="1"/>
          </a:p>
        </p:txBody>
      </p:sp>
      <p:sp>
        <p:nvSpPr>
          <p:cNvPr id="12" name="TextBox 11"/>
          <p:cNvSpPr txBox="1"/>
          <p:nvPr/>
        </p:nvSpPr>
        <p:spPr>
          <a:xfrm>
            <a:off x="4616063" y="2943164"/>
            <a:ext cx="295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Size</a:t>
            </a:r>
            <a:endParaRPr lang="en-US" sz="3600" b="1"/>
          </a:p>
        </p:txBody>
      </p:sp>
      <p:sp>
        <p:nvSpPr>
          <p:cNvPr id="15" name="TextBox 14"/>
          <p:cNvSpPr txBox="1"/>
          <p:nvPr/>
        </p:nvSpPr>
        <p:spPr>
          <a:xfrm>
            <a:off x="8267037" y="2666166"/>
            <a:ext cx="295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Readability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416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2716" y="681394"/>
            <a:ext cx="411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File hierarchy comparison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35495" y="1447800"/>
            <a:ext cx="345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CSV</a:t>
            </a:r>
          </a:p>
          <a:p>
            <a:endParaRPr lang="en-US" dirty="0" smtClean="0"/>
          </a:p>
          <a:p>
            <a:r>
              <a:rPr lang="en-US" dirty="0" smtClean="0"/>
              <a:t>Cersei, Arya, Tyrion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6946" y="1447800"/>
            <a:ext cx="37212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XML</a:t>
            </a:r>
          </a:p>
          <a:p>
            <a:endParaRPr lang="en-US" dirty="0" smtClean="0"/>
          </a:p>
          <a:p>
            <a:r>
              <a:rPr lang="en-US" dirty="0"/>
              <a:t>&lt;person&gt;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name&gt; </a:t>
            </a:r>
            <a:r>
              <a:rPr lang="en-US" dirty="0" smtClean="0"/>
              <a:t>Cersei&lt;/</a:t>
            </a:r>
            <a:r>
              <a:rPr lang="en-US" dirty="0"/>
              <a:t>name&gt;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age&gt; </a:t>
            </a:r>
            <a:r>
              <a:rPr lang="en-US" dirty="0" smtClean="0"/>
              <a:t>36 </a:t>
            </a:r>
            <a:r>
              <a:rPr lang="en-US" dirty="0"/>
              <a:t>&lt;/age&gt;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name&gt; </a:t>
            </a:r>
            <a:r>
              <a:rPr lang="en-US" dirty="0" smtClean="0"/>
              <a:t>Arya&lt;/</a:t>
            </a:r>
            <a:r>
              <a:rPr lang="en-US" dirty="0"/>
              <a:t>name&gt;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age&gt; </a:t>
            </a:r>
            <a:r>
              <a:rPr lang="en-US" dirty="0" smtClean="0"/>
              <a:t>14 </a:t>
            </a:r>
            <a:r>
              <a:rPr lang="en-US" dirty="0"/>
              <a:t>&lt;/age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</a:t>
            </a:r>
            <a:r>
              <a:rPr lang="en-US" dirty="0"/>
              <a:t>&lt;/person&gt;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 smtClean="0"/>
              <a:t>	&lt;</a:t>
            </a:r>
            <a:r>
              <a:rPr lang="en-US" dirty="0"/>
              <a:t>name&gt; </a:t>
            </a:r>
            <a:r>
              <a:rPr lang="en-US" dirty="0" smtClean="0"/>
              <a:t>Tyrion&lt;/</a:t>
            </a:r>
            <a:r>
              <a:rPr lang="en-US" dirty="0"/>
              <a:t>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	&lt;</a:t>
            </a:r>
            <a:r>
              <a:rPr lang="en-US" dirty="0"/>
              <a:t>age&gt; </a:t>
            </a:r>
            <a:r>
              <a:rPr lang="en-US" dirty="0" smtClean="0"/>
              <a:t>34 </a:t>
            </a:r>
            <a:r>
              <a:rPr lang="en-US" dirty="0"/>
              <a:t>&lt;/age&gt;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person&gt;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221" y="1447800"/>
            <a:ext cx="3458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JSON</a:t>
            </a:r>
          </a:p>
          <a:p>
            <a:endParaRPr lang="en-US" dirty="0" smtClean="0"/>
          </a:p>
          <a:p>
            <a:r>
              <a:rPr lang="en-US" dirty="0"/>
              <a:t>{"name</a:t>
            </a:r>
            <a:r>
              <a:rPr lang="en-US" dirty="0" smtClean="0"/>
              <a:t>":”Cersei","</a:t>
            </a:r>
            <a:r>
              <a:rPr lang="en-US" dirty="0"/>
              <a:t>age</a:t>
            </a:r>
            <a:r>
              <a:rPr lang="en-US" dirty="0" smtClean="0"/>
              <a:t>":”36</a:t>
            </a:r>
            <a:r>
              <a:rPr lang="en-US" dirty="0"/>
              <a:t>"},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{"name</a:t>
            </a:r>
            <a:r>
              <a:rPr lang="en-US" dirty="0" smtClean="0"/>
              <a:t>":”Arya","</a:t>
            </a:r>
            <a:r>
              <a:rPr lang="en-US" dirty="0"/>
              <a:t>age</a:t>
            </a:r>
            <a:r>
              <a:rPr lang="en-US" dirty="0" smtClean="0"/>
              <a:t>":”14"},</a:t>
            </a:r>
            <a:r>
              <a:rPr lang="en-US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{"name</a:t>
            </a:r>
            <a:r>
              <a:rPr lang="en-US" dirty="0" smtClean="0"/>
              <a:t>":”Tyrion","</a:t>
            </a:r>
            <a:r>
              <a:rPr lang="en-US" dirty="0"/>
              <a:t>age</a:t>
            </a:r>
            <a:r>
              <a:rPr lang="en-US" dirty="0" smtClean="0"/>
              <a:t>":”34"}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194313" y="1920240"/>
            <a:ext cx="0" cy="280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40040" y="1920240"/>
            <a:ext cx="0" cy="280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0151"/>
          <a:stretch/>
        </p:blipFill>
        <p:spPr>
          <a:xfrm>
            <a:off x="726643" y="1340522"/>
            <a:ext cx="3559153" cy="3429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6295"/>
          <a:stretch/>
        </p:blipFill>
        <p:spPr>
          <a:xfrm>
            <a:off x="4398739" y="1181588"/>
            <a:ext cx="3668271" cy="3725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8068"/>
          <a:stretch/>
        </p:blipFill>
        <p:spPr>
          <a:xfrm>
            <a:off x="8210857" y="1340522"/>
            <a:ext cx="3566411" cy="3504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16" y="681394"/>
            <a:ext cx="329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File </a:t>
            </a:r>
            <a:r>
              <a:rPr lang="en-US" sz="2400" b="1" smtClean="0"/>
              <a:t>size comparison</a:t>
            </a:r>
            <a:endParaRPr 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1661160" y="490728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93 kb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56574" y="48454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114 kb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66377" y="4845299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163kb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5739" y="1324927"/>
            <a:ext cx="108005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When would you use these types of files?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CSV: Transferring large amounts of data.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Web applications.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Document markups.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5739" y="1324927"/>
            <a:ext cx="108005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How does this apply to marketers?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CSV: Pulling large data sets out of </a:t>
            </a:r>
            <a:r>
              <a:rPr lang="en-US" sz="3600" dirty="0" smtClean="0"/>
              <a:t>CRMs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Extracting data from social media platforms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RSS feeds for Google alerts about the business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944880"/>
            <a:ext cx="1076076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File Conversion Process</a:t>
            </a:r>
          </a:p>
          <a:p>
            <a:endParaRPr lang="en-US" dirty="0" smtClean="0"/>
          </a:p>
          <a:p>
            <a:r>
              <a:rPr lang="en-US" sz="2800" dirty="0" smtClean="0"/>
              <a:t>1.) Determine which file types are being converted.</a:t>
            </a:r>
          </a:p>
          <a:p>
            <a:r>
              <a:rPr lang="en-US" sz="2800" dirty="0" smtClean="0"/>
              <a:t>2.) Research Python scripts online.</a:t>
            </a:r>
          </a:p>
          <a:p>
            <a:r>
              <a:rPr lang="en-US" sz="2800" dirty="0" smtClean="0"/>
              <a:t>3.) Build scripts in Atom.</a:t>
            </a:r>
          </a:p>
          <a:p>
            <a:r>
              <a:rPr lang="en-US" sz="2800" dirty="0" smtClean="0"/>
              <a:t>4.) Execute scripts in command line/terminal.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5862</TotalTime>
  <Words>577</Words>
  <Application>Microsoft Macintosh PowerPoint</Application>
  <PresentationFormat>Widescreen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76</cp:revision>
  <dcterms:created xsi:type="dcterms:W3CDTF">2017-10-26T06:05:04Z</dcterms:created>
  <dcterms:modified xsi:type="dcterms:W3CDTF">2017-11-17T05:07:16Z</dcterms:modified>
</cp:coreProperties>
</file>